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ink/inkAction1.xml" ContentType="application/vnd.ms-office.inkAction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ink/inkAction2.xml" ContentType="application/vnd.ms-office.inkAction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257" r:id="rId3"/>
    <p:sldId id="265" r:id="rId4"/>
    <p:sldId id="266" r:id="rId5"/>
    <p:sldId id="26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D032ACE-1F53-4FDC-8878-79BF53FF3B10}">
          <p14:sldIdLst>
            <p14:sldId id="261"/>
            <p14:sldId id="257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15AFFA-E229-49A0-99E9-8548E99951E5}" v="128" dt="2024-09-22T14:14:14.564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71" autoAdjust="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4-09-22T14:05:01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2549 14352 0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2T14:09:45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730">
    <iact:property name="dataType"/>
    <iact:actionData xml:id="d0">
      <inkml:trace xmlns:inkml="http://www.w3.org/2003/InkML" xml:id="stk0" contextRef="#ctx0" brushRef="#br0">17794 10971 504 0,'0'0'31'3,"0"0"-14"8,0 0-5-10,-11-11-2 16,11 11 2-17,-6-8 0 0,6 8-1 0,-5-8 2 13,2 3-1-13,3 5 2 0,-8-12 7 17,5 7 1-17,-3-1-1 0,1-1-2 18,2 2 4-18,-4-3 1 0,2 3 2 0,-1 0-5 14,3-3 2-14,-2 3-4 0,-1 0 0 17,4-3-1-17,-4 3-3 0,0 0 2 14,4-3 0-14,-4 3-2 0,1-3 4 16,-2 0-3-15,4 1-3-1,-3-4 1 0,1 4-1 15,2-4 0-15,0 1 1 0,1-2-5 14,-1 3 1-14,3-8-4 0,-3 6 1 19,3-5-3-19,3 0 4 0,-3-2-4 0,3 4 1 15,-1-4 1-15,4 0-1 0,-1-2-2 14,1 1 2-14,4-1-1 0,1 0-2 14,0-6 5-14,5 0-1 0,1 3-2 21,1-5 0-21,4 3 2 0,2-5-2 0,0-1 0 14,1 0 1-14,4 3 1 0,-1 0-3 14,4-1-1-14,-2 1 6 0,5 0-9 20,-3 1 4-20,1-1-3 0,1 2 0 0,2 4 0 13,-1-1 0-13,1 0 3 0,4 0 0 14,0-1-5-14,3 4 7 0,-4 1-4 15,1-3-1-15,0 2-2 0,1 0 4 20,5 2 0-20,-3 0-3 0,3 0 0 1,-2 1 1 0,-1 1 2 7,2 1-5 10,1 0 2-18,1-1 2 0,-1 4-2 0,-1-2 0 13,4 2 3-13,-11 1 1 0,8 1-5 21,0 0 5-21,-4 2 0 0,-3-2-4 0,10 2-3 11,-1-2 7-11,0 0-6 2,4-2 4 12,2 2 2-14,-5-2 0 0,5 1-4 21,-3-2 1-21,3-2 5 0,0 2 2 0,-3-2-5 14,3 2 1-14,-2-2-6 0,-3-1 9 14,2 1-8-14,-2-3 0 0,-1 5 4 13,-2-2-2-13,0 1 1 0,-5 0-1 20,5 3-1-20,-1-2 3 0,-3 2-4 0,6-3 2 11,1 4 1-11,-1 0 0 17,3-2-2-17,0 2 7 0,0 0-6 0,-1-1 4 15,1 1-4-15,3-1 3 0,0-1-2 19,0 2-1-19,0 0-1 0,-3-1 6 0,3 1-3 11,0 0-1-11,-1 2-2 18,-2-2 1-18,3 2 5 0,0-2-5 0,-3 2-1 13,0-2 5-13,3 2-2 0,-3 0 1 20,3 1 0-20,-4-1 1 0,4 0-2 0,3-2-6 15,-4 2 8-15,4 2-3 0,-3-2 2 14,3 2-6-14,-3-2 5 0,0 2 0 19,0 0 0-19,2 0-3 0,1 2 1 0,0-1 5 16,-1-3-6-16,1 3 1 1,0 0 0-1,2 3 1 11,1-3 0-11,2 0 1 14,0 2-1-14,3 0-3 0,3-2 9 20,8 3-6-20,-8-1 1 0,0 3-3 0,9-2 4 14,-9-1-2-14,0 6-3 0,-4-3 6 14,1 0-5-14,0 2 1 0,-2-2-2 15,3 3 1-15,-6-1 3 0,2-2-4 16,-3 3 9-16,3-3-5 0,1 2-1 17,2-2 2-17,0 0-2 0,0 3-2 0,2-3 0 14,-2 3 0-14,0-3 0 0,2 2 8 22,-2 1-10-22,0-1 6 0,-3 3 3 0,0 3-6 8,1 0 0-8,-4-1 2 18,3 1 5-18,-2 0-7 1,-1 2 2-1,9 0-4 14,-9 0 2-14,1 0 5 0,2 0-3 16,-5 0 1-16,11 0-3 0,-9 0 2 17,-2 1-4-17,-3-4 6 0,0 4-4 0,-3-1 0 15,-3 0 2-15,1-2 1 0,-11 2 7 20,5-2-7-20,-6 2 4 0,2 1-9 0,1-1 0 9,6 0-2-9,-10 0 2 19,9 6 2-19,1-4 0 0,0-2 4 0,-2 3-8 13,2 0 1-13,-1-1 2 0,1-2 2 17,-2 4 1-17,5-3 1 0,-4 2-5 3,4-2 6 11,-4 1-3-14,-1-2-6 0,-6 0 9 14,2 1-8-14,-4 2 6 0,4-3 0 15,0 1-2-15,-4 1 2 0,7 1-1 16,0 0-1-16,1 5 1 0,2 0 0 14,-1 0 3-14,1-1-2 0,2 4-1 18,-3-2 1-18,9 7-3 0,-3 2-1 0,3-3 10 14,-6 7-9-14,0-2 2 0,-1 1 3 16,2 2-3-16,-6 3 0 0,2-1 1 18,-3 0-1-18,-2 3 4 0,0-1 0 0,-4 1-2 14,1 0-2-14,-5-4 6 0,-1 2-1 14,-2-5-2-14,-2 5 0 0,0 0-2 16,0-3 4-16,-2 4 1 0,1-2-1 16,-4 6 0-16,2-3 5 0,-2 0-5 1,0 0-1 14,-4 1 0-15,-1-3-1 0,-1-1 1 20,-2-4-2-20,-1 2-2 0,1 1 7 0,-1 5-2 14,-2-5-5-14,-1 2 6 0,-2-3 0 13,1 3 4-13,2 2-9 0,-6-2 5 14,-2 1 4-14,3 7-1 0,-4-3-2 20,-2 0 1-20,0 3 0 0,0 2 1 0,-5 2 1 11,-1-1-2-11,1 5 1 18,-1-1 2-18,-5 0-3 0,-4 9-1 0,-2-1-1 13,1 1 5-12,-4-4-3-1,-3 0-7 20,1-5 3-20,-5-1 3 0,3 1 1 0,-3-2-2 13,0-1 4-13,-5-2-1 0,1-1 1 15,-6-1 0-15,-2-3 1 0,-1 0 2 18,-8 0-3-18,-3-3-1 0,0-3 2 0,-28 9 4 14,3-1-5-14,8-9 7 0,6-6-7 16,-5 0 3-16,2-3 1 0,0 1-6 14,-27 7-1-14,3-2 2 0,10-9-3 18,9-1 1-18,2 1 0 0,2-1 1 0,-5 2-1 14,3-2-2-14,-2 1 3 0,-21 9-2 14,1-3 0-14,1 3-3 0,-1-2 0 16,14-3 0-16,-10 7 0 0,-3-2 2 18,11-2 0-18,-9 1-1 0,-1 3 0 0,-2 3 3 14,4 2-2-14,-1 0 1 0,-4-3 5 16,3 1-2-16,-3 3-2 0,4-3 3 17,-4 0-2-17,-2-1 3 0,5 1-1 0,0 0-2 14,3-4-1-14,11-3 2 0,9-7-4 18,-23 12 3-18,12-11-1 0,8-5-3 0,-2 2 5 12,-27 6-1-12,15-6-3 18,8-4 0-18,-3-2 4 0,4 1 0 0,-3 1-4 14,-1-4-3-14,1 4 6 0,0-4-1 15,-2 4-2-15,2-3-4 0,-3 2 5 17,-23 4 1-17,15-5-5 0,9 0 1 0,-25 3-1 16,-3 4-2-16,15-9 1 0,12 1-2 15,1 0 3-15,-3-3 3 0,0-1-3 14,-2-1-4-14,-2 1 5 0,-2-6-2 18,-1 3 2-18,-2-6-4 0,-1 2 3 0,-28-4 2 14,0-4-4-13,3 3 2-1,-1-8 0 16,23 1 2-15,13-1-2-1,2 1-3 1,-21-10 2 13,4-2 0-14,17-4 0 0,11 3-2 14,3-3 0-14,-11-12 0 0,-1-6-2 16,6-3 2-16,3-2 1 0,9-10 0 16,8 10-4-16,-3-15 7 0,5-1-4 2,1-4-3 11,12 5 0-13,4 10 2 3,-7-23 0 10,-3 4 0-13,10 7-5 0,7 7 8 14,0-2-4-14,-10-23 3 0,4 3-5 18,6 8 4-18,3 10-4 0,-10-19 4 0,7 11-5 16,4 9 0-16,2 1 5 0,5-2-5 14,-4-1 1-14,4 0 1 0,3 1 0 17,3 0-1-17,2 7 2 0,1 1-2 0,5 1 3 14,0 8-4-14,3 4 4 0,2-4 0 15,1 5-1-15,5-5-3 0,2 4 6 20,5 2-1-20,2 3 0 0,2 1-3 0,-1 0 2 14,4 0 0-14,1 3-1 0,-1 2-1 14,0 3 4-14,4 0-6 0,-4 3 3 20,1 4 0-20,-1-1 2 0,1 4-2 0,2-2 1 14,1 2 2-14,-2 0-1 0,-2 2 2 13,2 1 0-13,-3 2-2 0,0 0 2 15,-5 3-2-15,-2 0 0 0,1 0 1 17,-2 2 0-17,-4 0 2 0,1 1-4 0,0 1 2 14,-5 1 0-14,3 0 1 0,-3 0-3 17,1 0-1-17,-4 3-7 0,-5 2-3 14,11-6-5-14,-4 4-2 0,-7 2-4 17,9-6 0-17,-9 6-7 0,0 0-3 0,0 0-5 14,8-2-18-14,-8 2-18 0,0 0-14 21,0 0-40-21,0 0-106 0,5-2-276 0,-5 2-16 10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2T14:09:45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875">
    <iact:property name="dataType"/>
    <iact:actionData xml:id="d0">
      <inkml:trace xmlns:inkml="http://www.w3.org/2003/InkML" xml:id="stk0" contextRef="#ctx0" brushRef="#br0">26698 8912 710 0,'0'0'63'20,"0"0"-42"-20,-8-10 11 0,5 4-8 1,3 6-7 11,-3-7 12-12,3 7 0 0,-5-7-9 17,2 1 3-17,3 6 4 0,-5-5-6 17,5 5 1-15,-3-10 2 1,3 10 7-1,-3-5-8-2,3 5 7 6,0 0-5-5,-7-8-6 14,7 8 8-15,0 0 2 0,-5-5-4 16,5 5-1-15,0 0-2-1,0 0-3 13,0 0 7-13,0 0-10 0,0 0-1 21,-6-5 0-21,6 5-5 0,0 0 0 0,0 0 0 0,0 0-5 14,0 0 2-14,0 0-1 0,0 0 6 16,0 0-3-16,0 0-3 0,0 0 1 12,0 0 3-11,0 0-5 15,0 0 4-16,0 0-8 0,0 0 4 0,0 0 4 15,0 0-3-13,0 0 1-1,0 0-1-1,14-5 1 11,-14 5-1-11,0 0 1 19,26 3-4-19,-15-1 3 0,0 0-4 0,5-2 3 13,-3 3 1-13,4 0 3 0,5-3-1 18,2 2 5-18,3-2-3 0,2 0 4 0,2-2 3 13,3-1 0-13,6 3-1 18,-1-5 0-18,1 3-2 0,0-1 5 0,-4 0-2 3,4-2 0 7,3 2-1-10,-7 1-3 5,2 1 2 8,-5-3-1-13,-1 1-2 0,-2 2-1 16,5 1 2-16,-4-3-4 0,0 3-2 15,1 0 1-15,-2-3 4 0,2 3-4 13,-5-2-4-13,5 2 2 0,-1-2 1 17,3-2 3-16,-3 4-1-1,6-4 1 0,3 1 4 16,-4-2 1-16,4 3 1 0,0-4-4 14,2 2 2-14,1-2-1 0,0 1-3 17,-5 0 3-17,2 5-4 0,0-5 1 0,-4 0 0 15,2-1-2-15,-6 2 0 0,-5-2-5 16,-2 4 4-16,1 0-1 0,-3-1 0 14,0 0-4-14,-1 1 2 0,-5 0-4 17,1-2-10-17,-2 2-8 1,-2 2-8-1,0-2-14 14,1 2-20-14,-1 0-10 0,0 0-18 16,-14 0-30-16,22 0-110 0,-7 0-277 14,-4-3-9-14</inkml:trace>
    </iact:actionData>
  </iact:action>
  <iact:action type="add" startTime="29962">
    <iact:property name="dataType"/>
    <iact:actionData xml:id="d1">
      <inkml:trace xmlns:inkml="http://www.w3.org/2003/InkML" xml:id="stk1" contextRef="#ctx0" brushRef="#br0">28168 8209 1309 0,'0'0'-62'2,"0"0"7"4,0 0 6 8,0 0 4-14,0 0 6 0,0 0 4 19,-11 3 2-19,11-3 4 0,0 0 7 0,0 0 3 16,0 0-1-16,0 0-1 0,0 0 4 0,0 0 2 13,-3 4 0-12,3-4 4 13,0 0-2-14,0 0 6 0,0 0 1 17,0 0 0-17,6 10 1 0,-6-10 7 0,0 0 1 15,0 0 7-14,0 0 1-1,6 6-1 14,-6-6 0-14,0 0-1 0,0 0 3 18,0 0-3-18,0 0 5 0,8 5-4 0,-8-5 8 14,5 5-6-14,-5-5-2 0,9 8-1 15,-4-7 13-15,2 6-13 0,-1-4 3 19,2 4 2-19,0 0-10 0,1-3 4 0,-1 4-2 13,0-2 7-13,0 1-3 0,-1-2-3 18,2 0 0-17,-4 0 8-1,3 1-8 0,-5-2 5 13,6-1-3-13,-7 2 6 0,-2-5-3 17,11 5 4-17,-11-5 0 0,6 5 4 14,-6-5 6-14,10 6-4 0,-10-6 2 17,0 0 3-17,5 5 0 0,-5-5-6 0,0 0 0 17,0 0-4-17,0 0 0 0,0 0-5 0,0 0 3 13,11 0-4-13,-11 0-3 15,0 0-1-15,0 0 6 0,0 0-2 15,0 0-4-15,0 0-3 0,0 0-6 21,0 0 8-21,0 0-9 0,0 0-4 0,0 0 2 0,0 0-5 13,0 0-6-13,0 0-10 1,0 0-8 14,0 0-14-15,0 0-25 1,0 0-58 14,0 0-247-15,0 0 111 0</inkml:trace>
    </iact:actionData>
  </iact:action>
  <iact:action type="add" startTime="30918">
    <iact:property name="dataType"/>
    <iact:actionData xml:id="d2">
      <inkml:trace xmlns:inkml="http://www.w3.org/2003/InkML" xml:id="stk2" contextRef="#ctx0" brushRef="#br0">27271 8423 990 0,'-3'-10'-16'6,"3"10"4"9,-6-8 3-15,6 8 9 0,-9-7 2 17,6 1 3-17,3 6-4 0,-8-5 13 0,8 5-3 14,-9-5 5-14,4 0 2 0,5 5-4 14,-8-5 3-13,8 5-7-1,0 0 8 18,-9-6-3-18,9 6-5 0,0 0-2 0,-8-2-7 14,8 2 11-14,0 0-7 0,-21 10 0 18,13-4 2-18,-3 4 1 0,-3 0-1 14,-4 3-2-13,-4 2 4-1,0 3-4 13,-4 0-2-13,1 0 1 0,-4 2 2 19,1-3-1-19,-7 7 5 0,5-2-1 0,-7 1-7 14,3 0 5-14,5-2-3 0,2-3 0 5,-5 2-2 3,7-1 3-8,-1-5 0 17,1 0-3-17,4-2-4 0,5-2 5 16,2 0 2-15,0 0 0-1,-1-2-1 0,4-2-6 16,2 1 3-16,1 0 6 0,3-1 0 17,-1 2-8-17,0-4 5 0,4 3-4 0,-1 0-4 14,3-1 11-14,0 2-8 0,0-8 2 18,3 13-1-17,-1-9 0 0,1 4 5-1,3 0-6 11,-1-3 6-11,1 2-6 17,-1-1 2-17,1 2-2 0,-1-4-1 0,4 4 6 14,-2 0-2-14,1 0 3 0,3-1 0 13,-3 4-4-13,3-4 3 0,3 7 5 16,4-4-6-16,-1 5 6 0,8 0 2 18,4 3 9-18,4 2 3 0,7 1-2 0,3-3 2 17,2 2 0-17,2 0 9 0,2-2 0 15,2-3 1-15,-3 3 0 0,4-2 3 15,-7-2-5-15,2 2 3 0,-4-3 2 15,-6 0-4-15,-3-6 1 0,0 4-8 0,-6-1-2 17,-2-3-1-17,-1 1-2 0,-4-2-1 13,-2 1 0-12,-2-2-1-1,-3 1-1 15,1-4 2-15,-4 3-5 0,0 0-1 16,0-3 1-16,-3 4 3 0,2-6-7 0,-2 4-3 16,-8-4 7-16,14 6-11 0,-8-4-8 15,-6-2-19-15,11 6-15 0,-6-4-13 18,-5-2-31-18,11 2-35 0,-11-2-115 0,10 6-277 15,-10-6-15-15</inkml:trace>
    </iact:actionData>
  </iact:action>
  <iact:action type="add" startTime="35696">
    <iact:property name="dataType"/>
    <iact:actionData xml:id="d3">
      <inkml:trace xmlns:inkml="http://www.w3.org/2003/InkML" xml:id="stk3" contextRef="#ctx0" brushRef="#br0">27233 9805 224 0,'0'0'81'10,"-5"-8"-33"-10,5 8-12 14,-6-5-9-14,6 5-6 0,-5-5 0 21,5 5-3-21,-3-8 2 0,3 8 3 0,-5-7 0 9,-1 1 2-9,6 6 0 18,-5-8 1-18,5 8-1 0,-7-7-1 0,7 7-3 14,-6-5-1-14,6 5-1 0,-5-6-1 16,5 6-1-16,0 0-4 0,-6-4-1 18,6 4-2-18,0 0-3 0,-8-3-1 0,8 3 1 14,0 0-1-14,-11-3 1 0,11 3 0 16,0 0-4-16,-17 6 8 0,17-6-5 14,-15 2-2-14,9 4-1 0,-2-4-2 18,-3 6 3-18,0-4 1 0,-2 4-2 0,0 3-1 16,-1 2-2-16,-3 2 4 0,-4 3-2 15,2 2 3-15,-3 3 0 0,-2 2-4 13,2-1 1-13,0 0 3 0,1 2-1 20,-1-1-4-20,2-1 0 0,3-1 2 0,-2 0 2 3,5 0-4 7,-1-8 2-10,1 3-1 15,3-5 0-15,2-1 2 0,1 1 0 20,-2-2-5-20,5-4 2 0,-1 3 3 0,1-2-2 14,-1-4-2-13,4 4 7 0,2-8-4 10,0 10 2-11,0-10 2 0,8 8 2 15,-3-4-5-15,4 0 1 0,0-2 0 20,2 3 2-20,3 0-1 0,3-3-3 0,1 4-1 14,1-1-1-14,3 2 1 0,2-1-1 14,-2-1 6-14,4 0-4 0,-1 3 0 14,0-3 1-14,1 0 1 0,2 0-1 16,1-3 0-16,-1 4-1 0,1-4 0 17,-2 1 3-17,-3 0-5 0,1-1 4 1,-6-2-4 13,2 3 4-14,-5-1-2 0,1-2-1 17,-3 3-8-17,-2-1-6 0,2 1-4 17,-6-3-12-17,3 3-15 0,-2-1-19 0,-9-2-15 14,18 3-69-14,-10-1-65 0,0 1 72 24</inkml:trace>
    </iact:actionData>
  </iact:action>
  <iact:action type="add" startTime="36578">
    <iact:property name="dataType"/>
    <iact:actionData xml:id="d4">
      <inkml:trace xmlns:inkml="http://www.w3.org/2003/InkML" xml:id="stk4" contextRef="#ctx0" brushRef="#br0">27019 10063 544 0,'25'-3'-29'0,"-17"0"4"7,6 1 6-7,1-1 5 12,5-2 3-12,2 0 3 16,7-3 5-16,1 0 5 0,5-2 4 0,5 0 3 15,4-6 0-13,5 1 3-2,7-6 2 16,4 1-1-16,-1 3 1 1,6-3 2 0,3-3-2 10,0 2 5-11,29-7-2 15,5 3-2-15,-7 2-2 0,2 0-2 20,-18 2 0-18,-7 3 2-1,-2 0 3 1,-2 2 1-2,-3 2 0 12,-14-2 0-11,0 4 0 0,-2-2-1 3,-2 4 1 0,-10 1-6 2,-2-1 0 8,1 0 3-14,-2 2-6 0,0 0 3 12,-3 0-7-12,0 1-7 0,-2 2-8 15,1-3-10-13,-4 6-7-2,2-4-17 11,-4 2-13-10,-2 1-30-1,-1-2-105 18,-5 3 66-17</inkml:trace>
    </iact:actionData>
  </iact:action>
  <iact:action type="add" startTime="37226">
    <iact:property name="dataType"/>
    <iact:actionData xml:id="d5">
      <inkml:trace xmlns:inkml="http://www.w3.org/2003/InkML" xml:id="stk5" contextRef="#ctx0" brushRef="#br0">27661 10297 479 0,'0'0'-33'0,"0"0"8"5,3-8 7 1,-3 8 4 7,0 0 5-12,0 0 6-1,2-8 0 16,-2 8 4-16,0 0 1 0,0 0 0 17,0 0 1-17,0 0 2 0,0 0-2 0,0 0-2 14,0 0 1-14,-27 16 3 0,13-6 3 16,0 3-3-16,-10 5 6 0,2 0-2 19,-4 2 3-19,1 0 1 0,-1 1 0 0,-5 4-3 14,0 1 4-14,0-2-4 0,2 2-1 15,4-3-2-15,0-3 1 0,2 1 1 14,4 0-3-14,-2-4 3 0,4-1-4 4,1 0 1 7,5-4-1-10,-5-2 0 1,8 0-1 11,0 0 8-13,5-2 3 0,-3 2 1 16,6-2 1-16,6-2-2 0,0-3 2 16,2 4-2-16,7-3-3 0,-1-1 3 5,5 0-5 4,-2-2 6-9,6 2-4 19,-1 1-2-19,5-1-2 0,-5 1 1 1,0-2-5 13,-1 3 0-14,1-2 0 0,-1 1 1 14,-5 2 1-13,1-4-2-1,-3 4 2 14,4-4-2-14,-5 0-1 0,1 4 0 19,-3-4-2-19,5 0 4 0,-5 1-2 0,0 0 3 3,0-3-2 6,0 2-8-9,-11-2-4 18,21 0-15-18,-10 0-15 0,-11 0-33 3,19-8-101 9,-11 4-6-12,3-6 61 24</inkml:trace>
    </iact:actionData>
  </iact:action>
  <iact:action type="add" startTime="37768">
    <iact:property name="dataType"/>
    <iact:actionData xml:id="d6">
      <inkml:trace xmlns:inkml="http://www.w3.org/2003/InkML" xml:id="stk6" contextRef="#ctx0" brushRef="#br0">27522 10470 475 0,'-11'2'-9'11,"0"2"4"-11,-4-3 9 0,4 2-2 18,0-1-1-18,0 2 0 0,3 0 1 0,-1-2 0 19,0 4-1-19,0-1 0 0,4 0-1 16,-1 0 2-16,4 3 1 0,-1-1-7 0,3 1 4 14,0-1 3-14,5 1-3 0,-2 0 7 17,3-3-5-17,2 3 5 0,2 0 0 17,-2-3 4-17,3 0 3 0,3 0 3 0,0-2 5 11,4 2-2-11,6-2 1 24,-1-3 0-24,6 0-3 1,1-3 4-1,7-2 1 0,6-1 0 9,-1-4 1 9,6 0-3-18,14-5 1 0,3-1 1 0,2-2 0 1,3 0-3 10,23-7-4-11,4-3 3 7,-3-2-3-7,-4-1 5 5,6 1-4 0,-6-1 2 8,2 0-3-13,-19 5-1 0,-8 3 5 21,-3 1-1-21,-2 1-1 0,-4 0 1 0,-7 3-4 11,-4 4 1-11,-6 4-1 17,-4-3 2-17,-1 3-2 0,-1 0-4 0,-4 0 3 34,-4 2-4-32,0 0-1 0,1 4 3-1,-3-4 1 1,-3 2-4-2,0 2 3 1,-1-2 0-1,2 1-1 5,-5 0-3-5,-2 0 6 14,-3 2-5-14,5 1-3 0,-5-1 3 17,0 0 0-17,-3 1-3 0,0-1-2 18,-8 3 0-18,15-2 4 0,-6-1-1 0,-9 3 1 11,8-2-4-11,-8 2-2 6,0 0-13 12,0 0-22-17,8 10-28-1,-8-10-46 0,-5 16-164 8,2-9-25-8,-5 1 188 25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2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48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89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/>
              <a:t>Recursion  - By Akshay Dhillon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4.m4a"/><Relationship Id="rId7" Type="http://schemas.microsoft.com/office/2011/relationships/inkAction" Target="../ink/inkAction1.xml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5.m4a"/><Relationship Id="rId7" Type="http://schemas.microsoft.com/office/2011/relationships/inkAction" Target="../ink/inkAction2.xml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203428"/>
          </a:xfrm>
        </p:spPr>
        <p:txBody>
          <a:bodyPr>
            <a:normAutofit/>
          </a:bodyPr>
          <a:lstStyle/>
          <a:p>
            <a:r>
              <a:rPr lang="en-US" sz="4400" dirty="0"/>
              <a:t>Recursion</a:t>
            </a:r>
            <a:br>
              <a:rPr lang="en-US" sz="4400" dirty="0"/>
            </a:br>
            <a:r>
              <a:rPr lang="en-US" sz="2800" b="0" dirty="0"/>
              <a:t>Using recursion in Pre-order Traversal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Akshay Dhillon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C18BBE6-08BE-135F-4DB7-DCA73645A449}"/>
                  </a:ext>
                </a:extLst>
              </p14:cNvPr>
              <p14:cNvContentPartPr/>
              <p14:nvPr/>
            </p14:nvContentPartPr>
            <p14:xfrm>
              <a:off x="917640" y="5166720"/>
              <a:ext cx="36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C18BBE6-08BE-135F-4DB7-DCA73645A44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8280" y="5157360"/>
                <a:ext cx="1908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AE130E2-0B28-F7BC-396B-DB210DA78F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243">
        <p:fade/>
      </p:transition>
    </mc:Choice>
    <mc:Fallback>
      <p:transition spd="med" advTm="122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784173"/>
          </a:xfrm>
        </p:spPr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399" y="1435510"/>
            <a:ext cx="10667301" cy="49186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5CCA-C85A-E851-7C69-7DBEDA6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289678"/>
            <a:ext cx="11208773" cy="327431"/>
          </a:xfrm>
        </p:spPr>
        <p:txBody>
          <a:bodyPr/>
          <a:lstStyle/>
          <a:p>
            <a:pPr algn="ctr"/>
            <a:r>
              <a:rPr lang="en-US" b="1" dirty="0"/>
              <a:t>Algorithms and Data Structures                                                                                                                                                                                                          Akshay Dhillon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AAAB314-A19E-6059-0F5D-40C85EA31DC9}"/>
              </a:ext>
            </a:extLst>
          </p:cNvPr>
          <p:cNvSpPr/>
          <p:nvPr/>
        </p:nvSpPr>
        <p:spPr>
          <a:xfrm>
            <a:off x="609600" y="1669410"/>
            <a:ext cx="838900" cy="18455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DB486-CEDD-8BAF-0E90-8A1680521781}"/>
              </a:ext>
            </a:extLst>
          </p:cNvPr>
          <p:cNvSpPr txBox="1"/>
          <p:nvPr/>
        </p:nvSpPr>
        <p:spPr>
          <a:xfrm>
            <a:off x="1507223" y="1577022"/>
            <a:ext cx="929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 the previous tutorial we learned what Recursion is, using a factorial example.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75191A-8A06-7189-037E-4707B44DC1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3551" y="2215102"/>
            <a:ext cx="5505052" cy="19029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333E2F-E944-51C3-5A9A-C579636C4C31}"/>
              </a:ext>
            </a:extLst>
          </p:cNvPr>
          <p:cNvSpPr txBox="1"/>
          <p:nvPr/>
        </p:nvSpPr>
        <p:spPr>
          <a:xfrm>
            <a:off x="931178" y="4412609"/>
            <a:ext cx="8321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Now lets see how can we use recursion in Tree Traversals 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4F2D903-31E9-08B9-9D1C-0F1B750ECDC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2562">
        <p:fade/>
      </p:transition>
    </mc:Choice>
    <mc:Fallback>
      <p:transition spd="med" advTm="625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3" grpId="0" build="p"/>
      <p:bldP spid="6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784173"/>
          </a:xfrm>
        </p:spPr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349" y="1288026"/>
            <a:ext cx="10667301" cy="49186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5CCA-C85A-E851-7C69-7DBEDA6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289678"/>
            <a:ext cx="11208773" cy="327431"/>
          </a:xfrm>
        </p:spPr>
        <p:txBody>
          <a:bodyPr/>
          <a:lstStyle/>
          <a:p>
            <a:pPr algn="ctr"/>
            <a:r>
              <a:rPr lang="en-US" b="1" dirty="0"/>
              <a:t>Algorithms and Data Structures                                                                                                                                                                                                          Akshay Dhillon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014908-832D-6A45-F37A-5C77708710F6}"/>
              </a:ext>
            </a:extLst>
          </p:cNvPr>
          <p:cNvSpPr txBox="1"/>
          <p:nvPr/>
        </p:nvSpPr>
        <p:spPr>
          <a:xfrm>
            <a:off x="762349" y="1602297"/>
            <a:ext cx="95896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Lets assume we have a Binary Tree:</a:t>
            </a:r>
          </a:p>
          <a:p>
            <a:r>
              <a:rPr lang="en-IN" dirty="0"/>
              <a:t>                           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9A1053-ABE0-814E-BA37-D24BEB050036}"/>
              </a:ext>
            </a:extLst>
          </p:cNvPr>
          <p:cNvSpPr/>
          <p:nvPr/>
        </p:nvSpPr>
        <p:spPr>
          <a:xfrm>
            <a:off x="2273417" y="2214694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BF18A4-1E21-C40F-6A15-1DCA9D473778}"/>
              </a:ext>
            </a:extLst>
          </p:cNvPr>
          <p:cNvSpPr/>
          <p:nvPr/>
        </p:nvSpPr>
        <p:spPr>
          <a:xfrm>
            <a:off x="1369504" y="3216980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AAD4AB-24E6-D655-0E6E-0CBEC8464912}"/>
              </a:ext>
            </a:extLst>
          </p:cNvPr>
          <p:cNvSpPr/>
          <p:nvPr/>
        </p:nvSpPr>
        <p:spPr>
          <a:xfrm>
            <a:off x="3193760" y="3201292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932DBF1-3D89-2BB6-2291-F657547BCE46}"/>
              </a:ext>
            </a:extLst>
          </p:cNvPr>
          <p:cNvSpPr/>
          <p:nvPr/>
        </p:nvSpPr>
        <p:spPr>
          <a:xfrm>
            <a:off x="612744" y="4094717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1D5F24-FF96-7EB7-8A7F-D9DDC087EF28}"/>
              </a:ext>
            </a:extLst>
          </p:cNvPr>
          <p:cNvSpPr/>
          <p:nvPr/>
        </p:nvSpPr>
        <p:spPr>
          <a:xfrm>
            <a:off x="193016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D1ECD6-C3FB-94DE-56BA-CC2405CB29EB}"/>
              </a:ext>
            </a:extLst>
          </p:cNvPr>
          <p:cNvSpPr/>
          <p:nvPr/>
        </p:nvSpPr>
        <p:spPr>
          <a:xfrm>
            <a:off x="262435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A23355E-21AB-7B53-64E1-430E327CBF6E}"/>
              </a:ext>
            </a:extLst>
          </p:cNvPr>
          <p:cNvSpPr/>
          <p:nvPr/>
        </p:nvSpPr>
        <p:spPr>
          <a:xfrm>
            <a:off x="3917129" y="4033163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E2BE6-43C6-DB1E-CD37-CCF7DDC02CE9}"/>
              </a:ext>
            </a:extLst>
          </p:cNvPr>
          <p:cNvCxnSpPr>
            <a:cxnSpLocks/>
            <a:stCxn id="12" idx="3"/>
            <a:endCxn id="14" idx="7"/>
          </p:cNvCxnSpPr>
          <p:nvPr/>
        </p:nvCxnSpPr>
        <p:spPr>
          <a:xfrm flipH="1">
            <a:off x="1077576" y="3632286"/>
            <a:ext cx="376697" cy="53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93F547-C07F-6B48-6809-C0643B588F91}"/>
              </a:ext>
            </a:extLst>
          </p:cNvPr>
          <p:cNvCxnSpPr>
            <a:stCxn id="11" idx="3"/>
            <a:endCxn id="12" idx="7"/>
          </p:cNvCxnSpPr>
          <p:nvPr/>
        </p:nvCxnSpPr>
        <p:spPr>
          <a:xfrm flipH="1">
            <a:off x="1863575" y="2630000"/>
            <a:ext cx="494611" cy="65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624339-C77C-A8F8-8231-D051EEB70C11}"/>
              </a:ext>
            </a:extLst>
          </p:cNvPr>
          <p:cNvCxnSpPr>
            <a:cxnSpLocks/>
            <a:stCxn id="11" idx="5"/>
            <a:endCxn id="13" idx="1"/>
          </p:cNvCxnSpPr>
          <p:nvPr/>
        </p:nvCxnSpPr>
        <p:spPr>
          <a:xfrm>
            <a:off x="2767488" y="2630000"/>
            <a:ext cx="511041" cy="642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5CE387-F909-4A21-6139-7B586F9EBE4C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2896650" y="3632286"/>
            <a:ext cx="381879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480845D-E12E-5678-EFD5-DA94F4BB2CFF}"/>
              </a:ext>
            </a:extLst>
          </p:cNvPr>
          <p:cNvCxnSpPr>
            <a:cxnSpLocks/>
            <a:stCxn id="12" idx="5"/>
            <a:endCxn id="15" idx="0"/>
          </p:cNvCxnSpPr>
          <p:nvPr/>
        </p:nvCxnSpPr>
        <p:spPr>
          <a:xfrm>
            <a:off x="1863575" y="3632286"/>
            <a:ext cx="338885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7A62E9-7540-1130-67CE-769E982930B0}"/>
              </a:ext>
            </a:extLst>
          </p:cNvPr>
          <p:cNvCxnSpPr>
            <a:cxnSpLocks/>
            <a:stCxn id="13" idx="5"/>
            <a:endCxn id="17" idx="0"/>
          </p:cNvCxnSpPr>
          <p:nvPr/>
        </p:nvCxnSpPr>
        <p:spPr>
          <a:xfrm>
            <a:off x="3687831" y="3616598"/>
            <a:ext cx="501591" cy="416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66ED00-EECA-DCEB-B1E5-FE8864C82CC2}"/>
              </a:ext>
            </a:extLst>
          </p:cNvPr>
          <p:cNvSpPr txBox="1"/>
          <p:nvPr/>
        </p:nvSpPr>
        <p:spPr>
          <a:xfrm>
            <a:off x="6096000" y="1774587"/>
            <a:ext cx="466531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Pre-order traversal:</a:t>
            </a:r>
          </a:p>
          <a:p>
            <a:r>
              <a:rPr lang="en-IN" sz="1600" dirty="0">
                <a:latin typeface="Arial Narrow" panose="020B0606020202030204" pitchFamily="34" charset="0"/>
                <a:cs typeface="Arial" panose="020B0604020202020204" pitchFamily="34" charset="0"/>
              </a:rPr>
              <a:t>When we visit the nodes in the following orders: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 Narrow" panose="020B0004020202020204" pitchFamily="34" charset="0"/>
              </a:rPr>
              <a:t> </a:t>
            </a:r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Root node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 Left Node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 Right Node</a:t>
            </a:r>
          </a:p>
          <a:p>
            <a:endParaRPr lang="en-IN" sz="1600" dirty="0">
              <a:latin typeface="Aptos Narrow" panose="020B00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Pre-order Traversal of this given tree would be</a:t>
            </a: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1-&gt;2-&gt;4-&gt;5-&gt;3-&gt;6-&gt;7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4" name="Audio 43">
            <a:hlinkClick r:id="" action="ppaction://media"/>
            <a:extLst>
              <a:ext uri="{FF2B5EF4-FFF2-40B4-BE49-F238E27FC236}">
                <a16:creationId xmlns:a16="http://schemas.microsoft.com/office/drawing/2014/main" id="{4ED8C438-6AD0-E138-F573-E904CD175D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35686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4062">
        <p:fade/>
      </p:transition>
    </mc:Choice>
    <mc:Fallback>
      <p:transition spd="med" advTm="440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784173"/>
          </a:xfrm>
        </p:spPr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349" y="1288026"/>
            <a:ext cx="10667301" cy="49186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5CCA-C85A-E851-7C69-7DBEDA6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289678"/>
            <a:ext cx="11208773" cy="327431"/>
          </a:xfrm>
        </p:spPr>
        <p:txBody>
          <a:bodyPr/>
          <a:lstStyle/>
          <a:p>
            <a:pPr algn="ctr"/>
            <a:r>
              <a:rPr lang="en-US" b="1" dirty="0"/>
              <a:t>Algorithms and Data Structures                                                                                                                                                                                                          Akshay Dhillon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014908-832D-6A45-F37A-5C77708710F6}"/>
              </a:ext>
            </a:extLst>
          </p:cNvPr>
          <p:cNvSpPr txBox="1"/>
          <p:nvPr/>
        </p:nvSpPr>
        <p:spPr>
          <a:xfrm>
            <a:off x="762349" y="1602297"/>
            <a:ext cx="95896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Lets assume we have a Binary Tree:</a:t>
            </a:r>
          </a:p>
          <a:p>
            <a:r>
              <a:rPr lang="en-IN" dirty="0"/>
              <a:t>                           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9A1053-ABE0-814E-BA37-D24BEB050036}"/>
              </a:ext>
            </a:extLst>
          </p:cNvPr>
          <p:cNvSpPr/>
          <p:nvPr/>
        </p:nvSpPr>
        <p:spPr>
          <a:xfrm>
            <a:off x="2273417" y="2214694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BF18A4-1E21-C40F-6A15-1DCA9D473778}"/>
              </a:ext>
            </a:extLst>
          </p:cNvPr>
          <p:cNvSpPr/>
          <p:nvPr/>
        </p:nvSpPr>
        <p:spPr>
          <a:xfrm>
            <a:off x="1369504" y="3216980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AAD4AB-24E6-D655-0E6E-0CBEC8464912}"/>
              </a:ext>
            </a:extLst>
          </p:cNvPr>
          <p:cNvSpPr/>
          <p:nvPr/>
        </p:nvSpPr>
        <p:spPr>
          <a:xfrm>
            <a:off x="3193760" y="3201292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932DBF1-3D89-2BB6-2291-F657547BCE46}"/>
              </a:ext>
            </a:extLst>
          </p:cNvPr>
          <p:cNvSpPr/>
          <p:nvPr/>
        </p:nvSpPr>
        <p:spPr>
          <a:xfrm>
            <a:off x="612744" y="4094717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1D5F24-FF96-7EB7-8A7F-D9DDC087EF28}"/>
              </a:ext>
            </a:extLst>
          </p:cNvPr>
          <p:cNvSpPr/>
          <p:nvPr/>
        </p:nvSpPr>
        <p:spPr>
          <a:xfrm>
            <a:off x="193016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D1ECD6-C3FB-94DE-56BA-CC2405CB29EB}"/>
              </a:ext>
            </a:extLst>
          </p:cNvPr>
          <p:cNvSpPr/>
          <p:nvPr/>
        </p:nvSpPr>
        <p:spPr>
          <a:xfrm>
            <a:off x="262435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A23355E-21AB-7B53-64E1-430E327CBF6E}"/>
              </a:ext>
            </a:extLst>
          </p:cNvPr>
          <p:cNvSpPr/>
          <p:nvPr/>
        </p:nvSpPr>
        <p:spPr>
          <a:xfrm>
            <a:off x="3917129" y="4033163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E2BE6-43C6-DB1E-CD37-CCF7DDC02CE9}"/>
              </a:ext>
            </a:extLst>
          </p:cNvPr>
          <p:cNvCxnSpPr>
            <a:cxnSpLocks/>
            <a:stCxn id="12" idx="3"/>
            <a:endCxn id="14" idx="7"/>
          </p:cNvCxnSpPr>
          <p:nvPr/>
        </p:nvCxnSpPr>
        <p:spPr>
          <a:xfrm flipH="1">
            <a:off x="1077576" y="3632286"/>
            <a:ext cx="376697" cy="53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93F547-C07F-6B48-6809-C0643B588F91}"/>
              </a:ext>
            </a:extLst>
          </p:cNvPr>
          <p:cNvCxnSpPr>
            <a:stCxn id="11" idx="3"/>
            <a:endCxn id="12" idx="7"/>
          </p:cNvCxnSpPr>
          <p:nvPr/>
        </p:nvCxnSpPr>
        <p:spPr>
          <a:xfrm flipH="1">
            <a:off x="1863575" y="2630000"/>
            <a:ext cx="494611" cy="65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624339-C77C-A8F8-8231-D051EEB70C11}"/>
              </a:ext>
            </a:extLst>
          </p:cNvPr>
          <p:cNvCxnSpPr>
            <a:cxnSpLocks/>
            <a:stCxn id="11" idx="5"/>
            <a:endCxn id="13" idx="1"/>
          </p:cNvCxnSpPr>
          <p:nvPr/>
        </p:nvCxnSpPr>
        <p:spPr>
          <a:xfrm>
            <a:off x="2767488" y="2630000"/>
            <a:ext cx="511041" cy="642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5CE387-F909-4A21-6139-7B586F9EBE4C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2896650" y="3632286"/>
            <a:ext cx="381879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480845D-E12E-5678-EFD5-DA94F4BB2CFF}"/>
              </a:ext>
            </a:extLst>
          </p:cNvPr>
          <p:cNvCxnSpPr>
            <a:cxnSpLocks/>
            <a:stCxn id="12" idx="5"/>
            <a:endCxn id="15" idx="0"/>
          </p:cNvCxnSpPr>
          <p:nvPr/>
        </p:nvCxnSpPr>
        <p:spPr>
          <a:xfrm>
            <a:off x="1863575" y="3632286"/>
            <a:ext cx="338885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7A62E9-7540-1130-67CE-769E982930B0}"/>
              </a:ext>
            </a:extLst>
          </p:cNvPr>
          <p:cNvCxnSpPr>
            <a:cxnSpLocks/>
            <a:stCxn id="13" idx="5"/>
            <a:endCxn id="17" idx="0"/>
          </p:cNvCxnSpPr>
          <p:nvPr/>
        </p:nvCxnSpPr>
        <p:spPr>
          <a:xfrm>
            <a:off x="3687831" y="3616598"/>
            <a:ext cx="501591" cy="416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66ED00-EECA-DCEB-B1E5-FE8864C82CC2}"/>
              </a:ext>
            </a:extLst>
          </p:cNvPr>
          <p:cNvSpPr txBox="1"/>
          <p:nvPr/>
        </p:nvSpPr>
        <p:spPr>
          <a:xfrm>
            <a:off x="6053546" y="152236"/>
            <a:ext cx="466531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ptos Narrow" panose="020B0004020202020204" pitchFamily="34" charset="0"/>
              </a:rPr>
              <a:t>Pre-order traversal:</a:t>
            </a:r>
            <a:endParaRPr lang="en-IN" sz="1600" dirty="0">
              <a:latin typeface="Aptos Narrow" panose="020B00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Pre-order Traversal of this given tree would be</a:t>
            </a: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1-&gt;2-&gt;4-&gt;5-&gt;3-&gt;6-&gt;7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A471D3-D3B1-AF50-9E0A-B093A5A7B5F8}"/>
              </a:ext>
            </a:extLst>
          </p:cNvPr>
          <p:cNvSpPr txBox="1"/>
          <p:nvPr/>
        </p:nvSpPr>
        <p:spPr>
          <a:xfrm>
            <a:off x="6015974" y="1141044"/>
            <a:ext cx="5716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Narrow" panose="020B0606020202030204" pitchFamily="34" charset="0"/>
              </a:rPr>
              <a:t>How can we solve this using Recursion?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9B1094A-53F7-882F-BFB7-5ABFE20AD34F}"/>
              </a:ext>
            </a:extLst>
          </p:cNvPr>
          <p:cNvSpPr/>
          <p:nvPr/>
        </p:nvSpPr>
        <p:spPr>
          <a:xfrm>
            <a:off x="5519956" y="1602297"/>
            <a:ext cx="576044" cy="2013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7B2D5-51CE-DF30-18D1-2B411008E47B}"/>
              </a:ext>
            </a:extLst>
          </p:cNvPr>
          <p:cNvSpPr txBox="1"/>
          <p:nvPr/>
        </p:nvSpPr>
        <p:spPr>
          <a:xfrm>
            <a:off x="6053545" y="1480467"/>
            <a:ext cx="6043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Aptos Narrow" panose="020B0004020202020204" pitchFamily="34" charset="0"/>
              </a:rPr>
              <a:t>Simple Process Root Node, then Left Node, then Right Node and repeat this till all roots are traversed!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1CACE25-7D1D-F67E-DA97-6902512654CF}"/>
              </a:ext>
            </a:extLst>
          </p:cNvPr>
          <p:cNvSpPr/>
          <p:nvPr/>
        </p:nvSpPr>
        <p:spPr>
          <a:xfrm>
            <a:off x="7320983" y="2270743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9F7B0E-9928-DDE0-9073-3AC5313E63A4}"/>
              </a:ext>
            </a:extLst>
          </p:cNvPr>
          <p:cNvSpPr txBox="1"/>
          <p:nvPr/>
        </p:nvSpPr>
        <p:spPr>
          <a:xfrm>
            <a:off x="6479117" y="2879134"/>
            <a:ext cx="55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Each node has data, pointer to left and right nodes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BAAD8A-69BF-4719-3EF9-4DFC58975E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0606" y="3663384"/>
            <a:ext cx="2911092" cy="124216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01106C2-777E-2F63-ACC2-1AE9A682CED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54000" y="3237840"/>
              <a:ext cx="3814200" cy="18190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01106C2-777E-2F63-ACC2-1AE9A682CE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4640" y="3228480"/>
                <a:ext cx="3832920" cy="1837800"/>
              </a:xfrm>
              <a:prstGeom prst="rect">
                <a:avLst/>
              </a:prstGeom>
            </p:spPr>
          </p:pic>
        </mc:Fallback>
      </mc:AlternateContent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D6DB6B44-270A-A6EF-4E3F-128F6A3EDD8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1320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602">
        <p:fade/>
      </p:transition>
    </mc:Choice>
    <mc:Fallback>
      <p:transition spd="med" advTm="336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3" grpId="0" build="p"/>
      <p:bldP spid="9" grpId="0"/>
      <p:bldP spid="38" grpId="0"/>
      <p:bldP spid="5" grpId="0"/>
      <p:bldP spid="6" grpId="0" animBg="1"/>
      <p:bldP spid="7" grpId="0"/>
      <p:bldP spid="8" grpId="0" animBg="1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784173"/>
          </a:xfrm>
        </p:spPr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349" y="1288026"/>
            <a:ext cx="10667301" cy="49186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5CCA-C85A-E851-7C69-7DBEDA6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289678"/>
            <a:ext cx="11208773" cy="327431"/>
          </a:xfrm>
        </p:spPr>
        <p:txBody>
          <a:bodyPr/>
          <a:lstStyle/>
          <a:p>
            <a:pPr algn="ctr"/>
            <a:r>
              <a:rPr lang="en-US" b="1" dirty="0"/>
              <a:t>Algorithms and Data Structures                                                                                                                                                                                                          Akshay Dhillon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014908-832D-6A45-F37A-5C77708710F6}"/>
              </a:ext>
            </a:extLst>
          </p:cNvPr>
          <p:cNvSpPr txBox="1"/>
          <p:nvPr/>
        </p:nvSpPr>
        <p:spPr>
          <a:xfrm>
            <a:off x="762349" y="1602297"/>
            <a:ext cx="95896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      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9A1053-ABE0-814E-BA37-D24BEB050036}"/>
              </a:ext>
            </a:extLst>
          </p:cNvPr>
          <p:cNvSpPr/>
          <p:nvPr/>
        </p:nvSpPr>
        <p:spPr>
          <a:xfrm>
            <a:off x="2273417" y="2214694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BF18A4-1E21-C40F-6A15-1DCA9D473778}"/>
              </a:ext>
            </a:extLst>
          </p:cNvPr>
          <p:cNvSpPr/>
          <p:nvPr/>
        </p:nvSpPr>
        <p:spPr>
          <a:xfrm>
            <a:off x="1369504" y="3216980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AAD4AB-24E6-D655-0E6E-0CBEC8464912}"/>
              </a:ext>
            </a:extLst>
          </p:cNvPr>
          <p:cNvSpPr/>
          <p:nvPr/>
        </p:nvSpPr>
        <p:spPr>
          <a:xfrm>
            <a:off x="3193760" y="3201292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932DBF1-3D89-2BB6-2291-F657547BCE46}"/>
              </a:ext>
            </a:extLst>
          </p:cNvPr>
          <p:cNvSpPr/>
          <p:nvPr/>
        </p:nvSpPr>
        <p:spPr>
          <a:xfrm>
            <a:off x="612744" y="4094717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1D5F24-FF96-7EB7-8A7F-D9DDC087EF28}"/>
              </a:ext>
            </a:extLst>
          </p:cNvPr>
          <p:cNvSpPr/>
          <p:nvPr/>
        </p:nvSpPr>
        <p:spPr>
          <a:xfrm>
            <a:off x="193016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D1ECD6-C3FB-94DE-56BA-CC2405CB29EB}"/>
              </a:ext>
            </a:extLst>
          </p:cNvPr>
          <p:cNvSpPr/>
          <p:nvPr/>
        </p:nvSpPr>
        <p:spPr>
          <a:xfrm>
            <a:off x="262435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A23355E-21AB-7B53-64E1-430E327CBF6E}"/>
              </a:ext>
            </a:extLst>
          </p:cNvPr>
          <p:cNvSpPr/>
          <p:nvPr/>
        </p:nvSpPr>
        <p:spPr>
          <a:xfrm>
            <a:off x="3917129" y="4033163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E2BE6-43C6-DB1E-CD37-CCF7DDC02CE9}"/>
              </a:ext>
            </a:extLst>
          </p:cNvPr>
          <p:cNvCxnSpPr>
            <a:cxnSpLocks/>
            <a:stCxn id="12" idx="3"/>
            <a:endCxn id="14" idx="7"/>
          </p:cNvCxnSpPr>
          <p:nvPr/>
        </p:nvCxnSpPr>
        <p:spPr>
          <a:xfrm flipH="1">
            <a:off x="1077576" y="3632286"/>
            <a:ext cx="376697" cy="53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93F547-C07F-6B48-6809-C0643B588F91}"/>
              </a:ext>
            </a:extLst>
          </p:cNvPr>
          <p:cNvCxnSpPr>
            <a:stCxn id="11" idx="3"/>
            <a:endCxn id="12" idx="7"/>
          </p:cNvCxnSpPr>
          <p:nvPr/>
        </p:nvCxnSpPr>
        <p:spPr>
          <a:xfrm flipH="1">
            <a:off x="1863575" y="2630000"/>
            <a:ext cx="494611" cy="65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624339-C77C-A8F8-8231-D051EEB70C11}"/>
              </a:ext>
            </a:extLst>
          </p:cNvPr>
          <p:cNvCxnSpPr>
            <a:cxnSpLocks/>
            <a:stCxn id="11" idx="5"/>
            <a:endCxn id="13" idx="1"/>
          </p:cNvCxnSpPr>
          <p:nvPr/>
        </p:nvCxnSpPr>
        <p:spPr>
          <a:xfrm>
            <a:off x="2767488" y="2630000"/>
            <a:ext cx="511041" cy="642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5CE387-F909-4A21-6139-7B586F9EBE4C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2896650" y="3632286"/>
            <a:ext cx="381879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480845D-E12E-5678-EFD5-DA94F4BB2CFF}"/>
              </a:ext>
            </a:extLst>
          </p:cNvPr>
          <p:cNvCxnSpPr>
            <a:cxnSpLocks/>
            <a:stCxn id="12" idx="5"/>
            <a:endCxn id="15" idx="0"/>
          </p:cNvCxnSpPr>
          <p:nvPr/>
        </p:nvCxnSpPr>
        <p:spPr>
          <a:xfrm>
            <a:off x="1863575" y="3632286"/>
            <a:ext cx="338885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7A62E9-7540-1130-67CE-769E982930B0}"/>
              </a:ext>
            </a:extLst>
          </p:cNvPr>
          <p:cNvCxnSpPr>
            <a:cxnSpLocks/>
            <a:stCxn id="13" idx="5"/>
            <a:endCxn id="17" idx="0"/>
          </p:cNvCxnSpPr>
          <p:nvPr/>
        </p:nvCxnSpPr>
        <p:spPr>
          <a:xfrm>
            <a:off x="3687831" y="3616598"/>
            <a:ext cx="501591" cy="416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66ED00-EECA-DCEB-B1E5-FE8864C82CC2}"/>
              </a:ext>
            </a:extLst>
          </p:cNvPr>
          <p:cNvSpPr txBox="1"/>
          <p:nvPr/>
        </p:nvSpPr>
        <p:spPr>
          <a:xfrm>
            <a:off x="6053546" y="152236"/>
            <a:ext cx="466531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ptos Narrow" panose="020B0004020202020204" pitchFamily="34" charset="0"/>
              </a:rPr>
              <a:t>Pre-order traversal:</a:t>
            </a:r>
            <a:endParaRPr lang="en-IN" sz="1600" dirty="0">
              <a:latin typeface="Aptos Narrow" panose="020B00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Pre-order Traversal of this given tree would be</a:t>
            </a: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1-&gt;2-&gt;4-&gt;5-&gt;3-&gt;6-&gt;7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A471D3-D3B1-AF50-9E0A-B093A5A7B5F8}"/>
              </a:ext>
            </a:extLst>
          </p:cNvPr>
          <p:cNvSpPr txBox="1"/>
          <p:nvPr/>
        </p:nvSpPr>
        <p:spPr>
          <a:xfrm>
            <a:off x="6015974" y="1141044"/>
            <a:ext cx="571619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ptos Narrow" panose="020B0004020202020204" pitchFamily="34" charset="0"/>
              </a:rPr>
              <a:t>Lets write some code in Java for this: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sz="1600" dirty="0">
                <a:latin typeface="Aptos Narrow" panose="020B0004020202020204" pitchFamily="34" charset="0"/>
              </a:rPr>
              <a:t>As you can see, this code written using recursion is so easy to understand! </a:t>
            </a:r>
            <a:r>
              <a:rPr lang="en-IN" sz="1600" dirty="0">
                <a:latin typeface="Aptos Narrow" panose="020B0004020202020204" pitchFamily="34" charset="0"/>
                <a:sym typeface="Wingdings" panose="05000000000000000000" pitchFamily="2" charset="2"/>
              </a:rPr>
              <a:t> </a:t>
            </a:r>
          </a:p>
          <a:p>
            <a:endParaRPr lang="en-IN" sz="1600" dirty="0">
              <a:latin typeface="Aptos Narrow" panose="020B0004020202020204" pitchFamily="34" charset="0"/>
              <a:sym typeface="Wingdings" panose="05000000000000000000" pitchFamily="2" charset="2"/>
            </a:endParaRPr>
          </a:p>
          <a:p>
            <a:endParaRPr lang="en-IN" sz="1600" dirty="0">
              <a:latin typeface="Aptos Narrow" panose="020B0004020202020204" pitchFamily="34" charset="0"/>
            </a:endParaRPr>
          </a:p>
          <a:p>
            <a:endParaRPr lang="en-IN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9A61ECA-E394-034E-0E76-C92EAE5113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4863" y="1767100"/>
            <a:ext cx="5110574" cy="26539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675C6617-FBFF-B1D9-3671-6A03D808853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557640" y="2955240"/>
              <a:ext cx="1092960" cy="93708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675C6617-FBFF-B1D9-3671-6A03D80885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48280" y="2945880"/>
                <a:ext cx="1111680" cy="955800"/>
              </a:xfrm>
              <a:prstGeom prst="rect">
                <a:avLst/>
              </a:prstGeom>
            </p:spPr>
          </p:pic>
        </mc:Fallback>
      </mc:AlternateContent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26BF9B70-EEE5-D0B2-8067-41B2EF8A4A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5566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4016">
        <p:fade/>
      </p:transition>
    </mc:Choice>
    <mc:Fallback>
      <p:transition spd="med" advTm="540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784173"/>
          </a:xfrm>
        </p:spPr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349" y="1288026"/>
            <a:ext cx="10667301" cy="49186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5CCA-C85A-E851-7C69-7DBEDA6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289678"/>
            <a:ext cx="11208773" cy="327431"/>
          </a:xfrm>
        </p:spPr>
        <p:txBody>
          <a:bodyPr/>
          <a:lstStyle/>
          <a:p>
            <a:pPr algn="ctr"/>
            <a:r>
              <a:rPr lang="en-US" b="1" dirty="0"/>
              <a:t>Algorithms and Data Structures                                                                                                                                                                                                          Akshay Dhillon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014908-832D-6A45-F37A-5C77708710F6}"/>
              </a:ext>
            </a:extLst>
          </p:cNvPr>
          <p:cNvSpPr txBox="1"/>
          <p:nvPr/>
        </p:nvSpPr>
        <p:spPr>
          <a:xfrm>
            <a:off x="762349" y="1602297"/>
            <a:ext cx="95896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      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9A1053-ABE0-814E-BA37-D24BEB050036}"/>
              </a:ext>
            </a:extLst>
          </p:cNvPr>
          <p:cNvSpPr/>
          <p:nvPr/>
        </p:nvSpPr>
        <p:spPr>
          <a:xfrm>
            <a:off x="2273417" y="2214694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BF18A4-1E21-C40F-6A15-1DCA9D473778}"/>
              </a:ext>
            </a:extLst>
          </p:cNvPr>
          <p:cNvSpPr/>
          <p:nvPr/>
        </p:nvSpPr>
        <p:spPr>
          <a:xfrm>
            <a:off x="1369504" y="3216980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AAD4AB-24E6-D655-0E6E-0CBEC8464912}"/>
              </a:ext>
            </a:extLst>
          </p:cNvPr>
          <p:cNvSpPr/>
          <p:nvPr/>
        </p:nvSpPr>
        <p:spPr>
          <a:xfrm>
            <a:off x="3193760" y="3201292"/>
            <a:ext cx="578840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932DBF1-3D89-2BB6-2291-F657547BCE46}"/>
              </a:ext>
            </a:extLst>
          </p:cNvPr>
          <p:cNvSpPr/>
          <p:nvPr/>
        </p:nvSpPr>
        <p:spPr>
          <a:xfrm>
            <a:off x="612744" y="4094717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1D5F24-FF96-7EB7-8A7F-D9DDC087EF28}"/>
              </a:ext>
            </a:extLst>
          </p:cNvPr>
          <p:cNvSpPr/>
          <p:nvPr/>
        </p:nvSpPr>
        <p:spPr>
          <a:xfrm>
            <a:off x="193016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D1ECD6-C3FB-94DE-56BA-CC2405CB29EB}"/>
              </a:ext>
            </a:extLst>
          </p:cNvPr>
          <p:cNvSpPr/>
          <p:nvPr/>
        </p:nvSpPr>
        <p:spPr>
          <a:xfrm>
            <a:off x="2624357" y="4088269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A23355E-21AB-7B53-64E1-430E327CBF6E}"/>
              </a:ext>
            </a:extLst>
          </p:cNvPr>
          <p:cNvSpPr/>
          <p:nvPr/>
        </p:nvSpPr>
        <p:spPr>
          <a:xfrm>
            <a:off x="3917129" y="4033163"/>
            <a:ext cx="544585" cy="4865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7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E2BE6-43C6-DB1E-CD37-CCF7DDC02CE9}"/>
              </a:ext>
            </a:extLst>
          </p:cNvPr>
          <p:cNvCxnSpPr>
            <a:cxnSpLocks/>
            <a:stCxn id="12" idx="3"/>
            <a:endCxn id="14" idx="7"/>
          </p:cNvCxnSpPr>
          <p:nvPr/>
        </p:nvCxnSpPr>
        <p:spPr>
          <a:xfrm flipH="1">
            <a:off x="1077576" y="3632286"/>
            <a:ext cx="376697" cy="533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D93F547-C07F-6B48-6809-C0643B588F91}"/>
              </a:ext>
            </a:extLst>
          </p:cNvPr>
          <p:cNvCxnSpPr>
            <a:stCxn id="11" idx="3"/>
            <a:endCxn id="12" idx="7"/>
          </p:cNvCxnSpPr>
          <p:nvPr/>
        </p:nvCxnSpPr>
        <p:spPr>
          <a:xfrm flipH="1">
            <a:off x="1863575" y="2630000"/>
            <a:ext cx="494611" cy="658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624339-C77C-A8F8-8231-D051EEB70C11}"/>
              </a:ext>
            </a:extLst>
          </p:cNvPr>
          <p:cNvCxnSpPr>
            <a:cxnSpLocks/>
            <a:stCxn id="11" idx="5"/>
            <a:endCxn id="13" idx="1"/>
          </p:cNvCxnSpPr>
          <p:nvPr/>
        </p:nvCxnSpPr>
        <p:spPr>
          <a:xfrm>
            <a:off x="2767488" y="2630000"/>
            <a:ext cx="511041" cy="642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5CE387-F909-4A21-6139-7B586F9EBE4C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2896650" y="3632286"/>
            <a:ext cx="381879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480845D-E12E-5678-EFD5-DA94F4BB2CFF}"/>
              </a:ext>
            </a:extLst>
          </p:cNvPr>
          <p:cNvCxnSpPr>
            <a:cxnSpLocks/>
            <a:stCxn id="12" idx="5"/>
            <a:endCxn id="15" idx="0"/>
          </p:cNvCxnSpPr>
          <p:nvPr/>
        </p:nvCxnSpPr>
        <p:spPr>
          <a:xfrm>
            <a:off x="1863575" y="3632286"/>
            <a:ext cx="338885" cy="455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17A62E9-7540-1130-67CE-769E982930B0}"/>
              </a:ext>
            </a:extLst>
          </p:cNvPr>
          <p:cNvCxnSpPr>
            <a:cxnSpLocks/>
            <a:stCxn id="13" idx="5"/>
            <a:endCxn id="17" idx="0"/>
          </p:cNvCxnSpPr>
          <p:nvPr/>
        </p:nvCxnSpPr>
        <p:spPr>
          <a:xfrm>
            <a:off x="3687831" y="3616598"/>
            <a:ext cx="501591" cy="416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566ED00-EECA-DCEB-B1E5-FE8864C82CC2}"/>
              </a:ext>
            </a:extLst>
          </p:cNvPr>
          <p:cNvSpPr txBox="1"/>
          <p:nvPr/>
        </p:nvSpPr>
        <p:spPr>
          <a:xfrm>
            <a:off x="6053546" y="152236"/>
            <a:ext cx="466531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ptos Narrow" panose="020B0004020202020204" pitchFamily="34" charset="0"/>
              </a:rPr>
              <a:t>Pre-order traversal:</a:t>
            </a:r>
            <a:endParaRPr lang="en-IN" sz="1600" dirty="0">
              <a:latin typeface="Aptos Narrow" panose="020B0004020202020204" pitchFamily="34" charset="0"/>
              <a:cs typeface="Arial" panose="020B0604020202020204" pitchFamily="34" charset="0"/>
            </a:endParaRP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Pre-order Traversal of this given tree would be</a:t>
            </a:r>
          </a:p>
          <a:p>
            <a:r>
              <a:rPr lang="en-IN" sz="1600" dirty="0">
                <a:latin typeface="Aptos Narrow" panose="020B0004020202020204" pitchFamily="34" charset="0"/>
                <a:cs typeface="Arial" panose="020B0604020202020204" pitchFamily="34" charset="0"/>
              </a:rPr>
              <a:t>1-&gt;2-&gt;4-&gt;5-&gt;3-&gt;6-&gt;7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A471D3-D3B1-AF50-9E0A-B093A5A7B5F8}"/>
              </a:ext>
            </a:extLst>
          </p:cNvPr>
          <p:cNvSpPr txBox="1"/>
          <p:nvPr/>
        </p:nvSpPr>
        <p:spPr>
          <a:xfrm>
            <a:off x="6015974" y="1141044"/>
            <a:ext cx="571619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ptos Narrow" panose="020B0004020202020204" pitchFamily="34" charset="0"/>
              </a:rPr>
              <a:t>Java code without using recursion for Preorder traversal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sz="1600" dirty="0">
              <a:latin typeface="Aptos Narrow" panose="020B0004020202020204" pitchFamily="34" charset="0"/>
            </a:endParaRPr>
          </a:p>
          <a:p>
            <a:endParaRPr lang="en-IN" sz="1600" dirty="0">
              <a:latin typeface="Aptos Narrow" panose="020B0004020202020204" pitchFamily="34" charset="0"/>
            </a:endParaRPr>
          </a:p>
          <a:p>
            <a:endParaRPr lang="en-IN" sz="1600" dirty="0">
              <a:latin typeface="Aptos Narrow" panose="020B0004020202020204" pitchFamily="34" charset="0"/>
            </a:endParaRPr>
          </a:p>
          <a:p>
            <a:endParaRPr lang="en-IN" sz="1600" dirty="0">
              <a:latin typeface="Aptos Narrow" panose="020B0004020202020204" pitchFamily="34" charset="0"/>
              <a:sym typeface="Wingdings" panose="05000000000000000000" pitchFamily="2" charset="2"/>
            </a:endParaRPr>
          </a:p>
          <a:p>
            <a:endParaRPr lang="en-IN" sz="1600" dirty="0">
              <a:latin typeface="Aptos Narrow" panose="020B0004020202020204" pitchFamily="34" charset="0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36F5C3-892B-4D5E-66A6-D2AD9F535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211" y="1707293"/>
            <a:ext cx="5540220" cy="413039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8C212F8-F7AA-38F1-F205-3518CBDE930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5042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6312">
        <p:fade/>
      </p:transition>
    </mc:Choice>
    <mc:Fallback>
      <p:transition spd="med" advTm="563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6.9|0.6|5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.9|13.4|1.6|0.7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1.8|0.7|0.2|1.2|0.6|0.6|1.3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.9|13.4|1.6|0.7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.9|13.4|1.6|0.7|0.8"/>
</p:tagLst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433</TotalTime>
  <Words>314</Words>
  <Application>Microsoft Office PowerPoint</Application>
  <PresentationFormat>Widescreen</PresentationFormat>
  <Paragraphs>174</Paragraphs>
  <Slides>6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 Narrow</vt:lpstr>
      <vt:lpstr>Arial</vt:lpstr>
      <vt:lpstr>Arial Narrow</vt:lpstr>
      <vt:lpstr>Diamond Grid 16x9</vt:lpstr>
      <vt:lpstr>Recursion Using recursion in Pre-order Traversal</vt:lpstr>
      <vt:lpstr>Recursion</vt:lpstr>
      <vt:lpstr>Recursion</vt:lpstr>
      <vt:lpstr>Recursion</vt:lpstr>
      <vt:lpstr>Recursion</vt:lpstr>
      <vt:lpstr>Recursion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Akshay Dhillon</dc:creator>
  <cp:lastModifiedBy>Akshay Dhillon</cp:lastModifiedBy>
  <cp:revision>2</cp:revision>
  <dcterms:created xsi:type="dcterms:W3CDTF">2024-09-21T15:39:14Z</dcterms:created>
  <dcterms:modified xsi:type="dcterms:W3CDTF">2024-09-22T15:21:27Z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